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-150" y="2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A50FAF-4BE8-4DC2-B71D-2937B6A8A5EE}" type="datetimeFigureOut">
              <a:rPr lang="es-CO" smtClean="0"/>
              <a:t>13/02/2015</a:t>
            </a:fld>
            <a:endParaRPr lang="es-CO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015D7-BEDE-42E4-BAB0-3C57AC24788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51081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4015D7-BEDE-42E4-BAB0-3C57AC247882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03103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FD057-E9B4-4264-98A2-11FC8937B8AE}" type="datetimeFigureOut">
              <a:rPr lang="es-CO" smtClean="0"/>
              <a:t>13/02/2015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86A5A-3A19-4447-9EF0-B839650AAC4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24395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FD057-E9B4-4264-98A2-11FC8937B8AE}" type="datetimeFigureOut">
              <a:rPr lang="es-CO" smtClean="0"/>
              <a:t>13/02/2015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86A5A-3A19-4447-9EF0-B839650AAC4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67514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FD057-E9B4-4264-98A2-11FC8937B8AE}" type="datetimeFigureOut">
              <a:rPr lang="es-CO" smtClean="0"/>
              <a:t>13/02/2015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86A5A-3A19-4447-9EF0-B839650AAC4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0863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FD057-E9B4-4264-98A2-11FC8937B8AE}" type="datetimeFigureOut">
              <a:rPr lang="es-CO" smtClean="0"/>
              <a:t>13/02/2015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86A5A-3A19-4447-9EF0-B839650AAC4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69572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FD057-E9B4-4264-98A2-11FC8937B8AE}" type="datetimeFigureOut">
              <a:rPr lang="es-CO" smtClean="0"/>
              <a:t>13/02/2015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86A5A-3A19-4447-9EF0-B839650AAC4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61479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FD057-E9B4-4264-98A2-11FC8937B8AE}" type="datetimeFigureOut">
              <a:rPr lang="es-CO" smtClean="0"/>
              <a:t>13/02/2015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86A5A-3A19-4447-9EF0-B839650AAC4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13555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FD057-E9B4-4264-98A2-11FC8937B8AE}" type="datetimeFigureOut">
              <a:rPr lang="es-CO" smtClean="0"/>
              <a:t>13/02/2015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86A5A-3A19-4447-9EF0-B839650AAC4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32804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FD057-E9B4-4264-98A2-11FC8937B8AE}" type="datetimeFigureOut">
              <a:rPr lang="es-CO" smtClean="0"/>
              <a:t>13/02/2015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86A5A-3A19-4447-9EF0-B839650AAC4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32202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FD057-E9B4-4264-98A2-11FC8937B8AE}" type="datetimeFigureOut">
              <a:rPr lang="es-CO" smtClean="0"/>
              <a:t>13/02/2015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86A5A-3A19-4447-9EF0-B839650AAC4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88780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FD057-E9B4-4264-98A2-11FC8937B8AE}" type="datetimeFigureOut">
              <a:rPr lang="es-CO" smtClean="0"/>
              <a:t>13/02/2015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86A5A-3A19-4447-9EF0-B839650AAC4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88452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FD057-E9B4-4264-98A2-11FC8937B8AE}" type="datetimeFigureOut">
              <a:rPr lang="es-CO" smtClean="0"/>
              <a:t>13/02/2015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86A5A-3A19-4447-9EF0-B839650AAC4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6972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9FD057-E9B4-4264-98A2-11FC8937B8AE}" type="datetimeFigureOut">
              <a:rPr lang="es-CO" smtClean="0"/>
              <a:t>13/02/2015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A86A5A-3A19-4447-9EF0-B839650AAC4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79444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275856" y="404665"/>
            <a:ext cx="1656184" cy="648071"/>
          </a:xfrm>
        </p:spPr>
        <p:txBody>
          <a:bodyPr>
            <a:normAutofit/>
          </a:bodyPr>
          <a:lstStyle/>
          <a:p>
            <a:r>
              <a:rPr lang="es-CO" sz="2000" dirty="0" smtClean="0">
                <a:latin typeface="Arial" pitchFamily="34" charset="0"/>
                <a:cs typeface="Arial" pitchFamily="34" charset="0"/>
              </a:rPr>
              <a:t>MEDICIÓN</a:t>
            </a:r>
            <a:endParaRPr lang="es-CO" sz="2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0" name="19 Conector recto de flecha"/>
          <p:cNvCxnSpPr/>
          <p:nvPr/>
        </p:nvCxnSpPr>
        <p:spPr>
          <a:xfrm>
            <a:off x="3995936" y="1124744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Rectángulo redondeado"/>
          <p:cNvSpPr/>
          <p:nvPr/>
        </p:nvSpPr>
        <p:spPr>
          <a:xfrm>
            <a:off x="2771800" y="1556792"/>
            <a:ext cx="2592288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SISTEMA  MÉTRICO</a:t>
            </a:r>
            <a:endParaRPr lang="es-CO" dirty="0"/>
          </a:p>
        </p:txBody>
      </p:sp>
      <p:cxnSp>
        <p:nvCxnSpPr>
          <p:cNvPr id="23" name="22 Conector recto de flecha"/>
          <p:cNvCxnSpPr/>
          <p:nvPr/>
        </p:nvCxnSpPr>
        <p:spPr>
          <a:xfrm flipH="1">
            <a:off x="2627784" y="2132856"/>
            <a:ext cx="144016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 de flecha"/>
          <p:cNvCxnSpPr/>
          <p:nvPr/>
        </p:nvCxnSpPr>
        <p:spPr>
          <a:xfrm>
            <a:off x="5364088" y="2132856"/>
            <a:ext cx="144016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Recortar rectángulo de esquina diagonal"/>
          <p:cNvSpPr/>
          <p:nvPr/>
        </p:nvSpPr>
        <p:spPr>
          <a:xfrm>
            <a:off x="533128" y="2492896"/>
            <a:ext cx="2160240" cy="1224136"/>
          </a:xfrm>
          <a:prstGeom prst="snip2Diag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>
                <a:solidFill>
                  <a:schemeClr val="tx1"/>
                </a:solidFill>
              </a:rPr>
              <a:t>MEDICIÓN DE POLÍGONOS, SOLIDOS Y CIRCULOS</a:t>
            </a:r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27" name="26 Recortar rectángulo de esquina diagonal"/>
          <p:cNvSpPr/>
          <p:nvPr/>
        </p:nvSpPr>
        <p:spPr>
          <a:xfrm>
            <a:off x="5592007" y="2636912"/>
            <a:ext cx="2016224" cy="936104"/>
          </a:xfrm>
          <a:prstGeom prst="snip2Diag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>
                <a:solidFill>
                  <a:schemeClr val="tx1"/>
                </a:solidFill>
              </a:rPr>
              <a:t>MEDIDA DE ÁNGULOS</a:t>
            </a:r>
            <a:endParaRPr lang="es-CO" dirty="0">
              <a:solidFill>
                <a:schemeClr val="tx1"/>
              </a:solidFill>
            </a:endParaRPr>
          </a:p>
        </p:txBody>
      </p:sp>
      <p:cxnSp>
        <p:nvCxnSpPr>
          <p:cNvPr id="29" name="28 Conector recto de flecha"/>
          <p:cNvCxnSpPr/>
          <p:nvPr/>
        </p:nvCxnSpPr>
        <p:spPr>
          <a:xfrm flipH="1">
            <a:off x="1115616" y="3861048"/>
            <a:ext cx="216024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30 Conector recto de flecha"/>
          <p:cNvCxnSpPr/>
          <p:nvPr/>
        </p:nvCxnSpPr>
        <p:spPr>
          <a:xfrm>
            <a:off x="1613248" y="3861048"/>
            <a:ext cx="222448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31 CuadroTexto"/>
          <p:cNvSpPr txBox="1"/>
          <p:nvPr/>
        </p:nvSpPr>
        <p:spPr>
          <a:xfrm>
            <a:off x="0" y="4237686"/>
            <a:ext cx="1331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Magnitudes</a:t>
            </a:r>
            <a:endParaRPr lang="es-CO" dirty="0"/>
          </a:p>
        </p:txBody>
      </p:sp>
      <p:sp>
        <p:nvSpPr>
          <p:cNvPr id="33" name="32 CuadroTexto"/>
          <p:cNvSpPr txBox="1"/>
          <p:nvPr/>
        </p:nvSpPr>
        <p:spPr>
          <a:xfrm>
            <a:off x="1661320" y="4181225"/>
            <a:ext cx="1158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Unidades</a:t>
            </a:r>
            <a:endParaRPr lang="es-CO" dirty="0"/>
          </a:p>
        </p:txBody>
      </p:sp>
      <p:cxnSp>
        <p:nvCxnSpPr>
          <p:cNvPr id="35" name="34 Conector recto de flecha"/>
          <p:cNvCxnSpPr>
            <a:stCxn id="32" idx="2"/>
          </p:cNvCxnSpPr>
          <p:nvPr/>
        </p:nvCxnSpPr>
        <p:spPr>
          <a:xfrm>
            <a:off x="665820" y="4607018"/>
            <a:ext cx="0" cy="1901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36 Conector recto de flecha"/>
          <p:cNvCxnSpPr>
            <a:stCxn id="33" idx="2"/>
          </p:cNvCxnSpPr>
          <p:nvPr/>
        </p:nvCxnSpPr>
        <p:spPr>
          <a:xfrm>
            <a:off x="2240596" y="4550557"/>
            <a:ext cx="0" cy="24097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38 Rectángulo redondeado"/>
          <p:cNvSpPr/>
          <p:nvPr/>
        </p:nvSpPr>
        <p:spPr>
          <a:xfrm>
            <a:off x="179512" y="4869160"/>
            <a:ext cx="1152128" cy="187220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Longitud</a:t>
            </a:r>
          </a:p>
          <a:p>
            <a:pPr algn="ctr"/>
            <a:r>
              <a:rPr lang="es-CO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Perímetro</a:t>
            </a:r>
          </a:p>
          <a:p>
            <a:pPr algn="ctr"/>
            <a:r>
              <a:rPr lang="es-CO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Área</a:t>
            </a:r>
          </a:p>
          <a:p>
            <a:pPr algn="ctr"/>
            <a:r>
              <a:rPr lang="es-CO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Volumen</a:t>
            </a:r>
          </a:p>
          <a:p>
            <a:pPr algn="ctr"/>
            <a:r>
              <a:rPr lang="es-CO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Capacidad</a:t>
            </a:r>
          </a:p>
          <a:p>
            <a:pPr algn="ctr"/>
            <a:r>
              <a:rPr lang="es-CO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Peso</a:t>
            </a:r>
            <a:endParaRPr lang="es-CO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248" y="4873530"/>
            <a:ext cx="2484962" cy="1867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2" name="41 Conector recto de flecha"/>
          <p:cNvCxnSpPr>
            <a:stCxn id="26" idx="0"/>
          </p:cNvCxnSpPr>
          <p:nvPr/>
        </p:nvCxnSpPr>
        <p:spPr>
          <a:xfrm>
            <a:off x="2693368" y="3104964"/>
            <a:ext cx="16236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42 CuadroTexto"/>
          <p:cNvSpPr txBox="1"/>
          <p:nvPr/>
        </p:nvSpPr>
        <p:spPr>
          <a:xfrm>
            <a:off x="2987824" y="2968053"/>
            <a:ext cx="10801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 smtClean="0">
                <a:latin typeface="Arial" pitchFamily="34" charset="0"/>
                <a:cs typeface="Arial" pitchFamily="34" charset="0"/>
              </a:rPr>
              <a:t>Instrumentos de medida: regla, metro, balanza y la pesa</a:t>
            </a:r>
            <a:endParaRPr lang="es-CO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5" name="44 Conector recto de flecha"/>
          <p:cNvCxnSpPr>
            <a:stCxn id="27" idx="2"/>
          </p:cNvCxnSpPr>
          <p:nvPr/>
        </p:nvCxnSpPr>
        <p:spPr>
          <a:xfrm flipH="1">
            <a:off x="5364088" y="3104964"/>
            <a:ext cx="227919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45 CuadroTexto"/>
          <p:cNvSpPr txBox="1"/>
          <p:nvPr/>
        </p:nvSpPr>
        <p:spPr>
          <a:xfrm>
            <a:off x="4098210" y="2968053"/>
            <a:ext cx="1265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 smtClean="0"/>
              <a:t>Instrumentos de medida:</a:t>
            </a:r>
          </a:p>
          <a:p>
            <a:r>
              <a:rPr lang="es-CO" sz="1200" dirty="0" smtClean="0">
                <a:latin typeface="Arial" pitchFamily="34" charset="0"/>
                <a:cs typeface="Arial" pitchFamily="34" charset="0"/>
              </a:rPr>
              <a:t>transportador</a:t>
            </a:r>
            <a:endParaRPr lang="es-CO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8" name="47 Conector recto de flecha"/>
          <p:cNvCxnSpPr/>
          <p:nvPr/>
        </p:nvCxnSpPr>
        <p:spPr>
          <a:xfrm>
            <a:off x="6600119" y="3717032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48 CuadroTexto"/>
          <p:cNvSpPr txBox="1"/>
          <p:nvPr/>
        </p:nvSpPr>
        <p:spPr>
          <a:xfrm>
            <a:off x="5592007" y="4237686"/>
            <a:ext cx="2580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Medidas de ángulos</a:t>
            </a:r>
            <a:endParaRPr lang="es-CO" dirty="0"/>
          </a:p>
        </p:txBody>
      </p:sp>
      <p:cxnSp>
        <p:nvCxnSpPr>
          <p:cNvPr id="52" name="51 Conector recto de flecha"/>
          <p:cNvCxnSpPr/>
          <p:nvPr/>
        </p:nvCxnSpPr>
        <p:spPr>
          <a:xfrm>
            <a:off x="6600119" y="4671046"/>
            <a:ext cx="0" cy="3421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52 CuadroTexto"/>
          <p:cNvSpPr txBox="1"/>
          <p:nvPr/>
        </p:nvSpPr>
        <p:spPr>
          <a:xfrm>
            <a:off x="5592007" y="5157193"/>
            <a:ext cx="2292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Unidades de medida</a:t>
            </a:r>
          </a:p>
          <a:p>
            <a:endParaRPr lang="es-CO" dirty="0"/>
          </a:p>
        </p:txBody>
      </p:sp>
      <p:cxnSp>
        <p:nvCxnSpPr>
          <p:cNvPr id="55" name="54 Conector recto de flecha"/>
          <p:cNvCxnSpPr>
            <a:stCxn id="53" idx="2"/>
          </p:cNvCxnSpPr>
          <p:nvPr/>
        </p:nvCxnSpPr>
        <p:spPr>
          <a:xfrm>
            <a:off x="6738188" y="5803524"/>
            <a:ext cx="0" cy="2897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55 Rectángulo redondeado"/>
          <p:cNvSpPr/>
          <p:nvPr/>
        </p:nvSpPr>
        <p:spPr>
          <a:xfrm>
            <a:off x="5868144" y="6237312"/>
            <a:ext cx="1512168" cy="5040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>
                <a:solidFill>
                  <a:schemeClr val="tx1"/>
                </a:solidFill>
              </a:rPr>
              <a:t>grados</a:t>
            </a:r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61" name="60 CuadroTexto"/>
          <p:cNvSpPr txBox="1"/>
          <p:nvPr/>
        </p:nvSpPr>
        <p:spPr>
          <a:xfrm>
            <a:off x="3532983" y="5807449"/>
            <a:ext cx="547264" cy="215444"/>
          </a:xfrm>
          <a:prstGeom prst="rect">
            <a:avLst/>
          </a:prstGeom>
          <a:solidFill>
            <a:schemeClr val="bg1"/>
          </a:solidFill>
          <a:ln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CO" sz="800" dirty="0" smtClean="0">
                <a:latin typeface="Arial" pitchFamily="34" charset="0"/>
                <a:cs typeface="Arial" pitchFamily="34" charset="0"/>
              </a:rPr>
              <a:t>100cm</a:t>
            </a:r>
            <a:endParaRPr lang="es-CO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62 Rectángulo"/>
          <p:cNvSpPr/>
          <p:nvPr/>
        </p:nvSpPr>
        <p:spPr>
          <a:xfrm>
            <a:off x="3532983" y="6041875"/>
            <a:ext cx="547264" cy="216024"/>
          </a:xfrm>
          <a:prstGeom prst="rect">
            <a:avLst/>
          </a:prstGeom>
          <a:solidFill>
            <a:schemeClr val="bg1"/>
          </a:solidFill>
          <a:ln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10cm</a:t>
            </a:r>
            <a:endParaRPr lang="es-CO" sz="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4" name="1023 Rectángulo"/>
          <p:cNvSpPr/>
          <p:nvPr/>
        </p:nvSpPr>
        <p:spPr>
          <a:xfrm>
            <a:off x="3532983" y="6309320"/>
            <a:ext cx="534961" cy="1800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800" dirty="0" smtClean="0">
                <a:solidFill>
                  <a:schemeClr val="tx1"/>
                </a:solidFill>
              </a:rPr>
              <a:t>10mm</a:t>
            </a:r>
            <a:endParaRPr lang="es-CO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937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49</Words>
  <Application>Microsoft Office PowerPoint</Application>
  <PresentationFormat>Presentación en pantalla (4:3)</PresentationFormat>
  <Paragraphs>22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MEDICIÓN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MEDICIÓN</dc:title>
  <dc:creator>iesebasbelal</dc:creator>
  <cp:lastModifiedBy>iesebasbelal</cp:lastModifiedBy>
  <cp:revision>7</cp:revision>
  <dcterms:created xsi:type="dcterms:W3CDTF">2015-02-13T20:07:31Z</dcterms:created>
  <dcterms:modified xsi:type="dcterms:W3CDTF">2015-02-13T21:34:06Z</dcterms:modified>
</cp:coreProperties>
</file>